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73" r:id="rId2"/>
    <p:sldId id="256" r:id="rId3"/>
    <p:sldId id="257" r:id="rId4"/>
    <p:sldId id="258" r:id="rId5"/>
    <p:sldId id="276" r:id="rId6"/>
    <p:sldId id="260" r:id="rId7"/>
    <p:sldId id="263" r:id="rId8"/>
    <p:sldId id="279" r:id="rId9"/>
    <p:sldId id="261" r:id="rId10"/>
    <p:sldId id="264" r:id="rId11"/>
    <p:sldId id="265" r:id="rId12"/>
    <p:sldId id="262" r:id="rId13"/>
    <p:sldId id="271" r:id="rId14"/>
    <p:sldId id="280" r:id="rId15"/>
    <p:sldId id="278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3" autoAdjust="0"/>
    <p:restoredTop sz="94616" autoAdjust="0"/>
  </p:normalViewPr>
  <p:slideViewPr>
    <p:cSldViewPr snapToGrid="0">
      <p:cViewPr>
        <p:scale>
          <a:sx n="125" d="100"/>
          <a:sy n="125" d="100"/>
        </p:scale>
        <p:origin x="-213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4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9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56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5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03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19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14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4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69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83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0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69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60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47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55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8756-D33C-40F3-81BA-CB024AB9E3DC}" type="datetimeFigureOut">
              <a:rPr lang="fr-FR" smtClean="0"/>
              <a:t>07/04/2024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2404F0-289B-472B-AF0A-37C115DDE6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5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D7154C0-31D7-D020-4B52-C80277EF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A85872-F81D-32A5-CF25-8ECBEF92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1" y="1140431"/>
            <a:ext cx="8120133" cy="46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B4B6D9-1FF8-E107-B636-C74DF3A1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357F52-44EA-6E0A-50C7-1C478179D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7483" cy="69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980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803F0A0-E06C-1EAF-8C03-F8AED8288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51329"/>
              </p:ext>
            </p:extLst>
          </p:nvPr>
        </p:nvGraphicFramePr>
        <p:xfrm>
          <a:off x="424814" y="112543"/>
          <a:ext cx="9772087" cy="634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887798" imgH="8591608" progId="Excel.Sheet.12">
                  <p:embed/>
                </p:oleObj>
              </mc:Choice>
              <mc:Fallback>
                <p:oleObj name="Worksheet" r:id="rId2" imgW="15887798" imgH="85916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814" y="112543"/>
                        <a:ext cx="9772087" cy="6344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2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5000">
        <p:circle/>
      </p:transition>
    </mc:Choice>
    <mc:Fallback xmlns="">
      <p:transition spd="slow" advTm="5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32947ED-CB84-E17F-8D44-F14A06F06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9" y="0"/>
            <a:ext cx="1094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BB98220-0AEB-5E79-8D77-6E8EBFBF0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41127"/>
              </p:ext>
            </p:extLst>
          </p:nvPr>
        </p:nvGraphicFramePr>
        <p:xfrm>
          <a:off x="2215662" y="0"/>
          <a:ext cx="559190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5662" y="0"/>
                        <a:ext cx="559190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90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54DC6E09-CFF0-6BB4-394C-46CD6BA58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68621"/>
              </p:ext>
            </p:extLst>
          </p:nvPr>
        </p:nvGraphicFramePr>
        <p:xfrm>
          <a:off x="777874" y="444500"/>
          <a:ext cx="8721725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77781" imgH="7591440" progId="Excel.Sheet.12">
                  <p:embed/>
                </p:oleObj>
              </mc:Choice>
              <mc:Fallback>
                <p:oleObj name="Worksheet" r:id="rId2" imgW="11877781" imgH="7591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7874" y="444500"/>
                        <a:ext cx="8721725" cy="613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71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4F8B4A-3203-635E-8E3F-AB9A59BDC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319314"/>
            <a:ext cx="10527696" cy="59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8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pplaudi1">
            <a:hlinkClick r:id="" action="ppaction://media"/>
            <a:extLst>
              <a:ext uri="{FF2B5EF4-FFF2-40B4-BE49-F238E27FC236}">
                <a16:creationId xmlns:a16="http://schemas.microsoft.com/office/drawing/2014/main" id="{5EC4AAA9-4DC1-143B-56EF-4F08EB4C2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0686" y="4550252"/>
            <a:ext cx="609600" cy="609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EEC4B4-3FFC-78FD-2646-91E196122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728404"/>
            <a:ext cx="2946400" cy="31295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2AE0C8-BAD1-58B1-FA48-C7AFF4663B33}"/>
              </a:ext>
            </a:extLst>
          </p:cNvPr>
          <p:cNvSpPr/>
          <p:nvPr/>
        </p:nvSpPr>
        <p:spPr>
          <a:xfrm>
            <a:off x="992403" y="677623"/>
            <a:ext cx="91530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MERCI DE VOTRE </a:t>
            </a:r>
          </a:p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ATTENTION</a:t>
            </a:r>
          </a:p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Passez une bonne journée !</a:t>
            </a:r>
          </a:p>
        </p:txBody>
      </p:sp>
    </p:spTree>
    <p:extLst>
      <p:ext uri="{BB962C8B-B14F-4D97-AF65-F5344CB8AC3E}">
        <p14:creationId xmlns:p14="http://schemas.microsoft.com/office/powerpoint/2010/main" val="27108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210F71-C737-6DDA-EA22-2FC9D4B6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7" y="492408"/>
            <a:ext cx="10441215" cy="58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 advTm="3000">
        <p:push dir="u"/>
      </p:transition>
    </mc:Choice>
    <mc:Fallback xmlns="">
      <p:transition spd="slow" advTm="3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14ED76C-14AB-F465-58B3-8ACB5C1A6FF4}"/>
              </a:ext>
            </a:extLst>
          </p:cNvPr>
          <p:cNvSpPr txBox="1"/>
          <p:nvPr/>
        </p:nvSpPr>
        <p:spPr>
          <a:xfrm>
            <a:off x="6096000" y="4245428"/>
            <a:ext cx="4992915" cy="261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0A64E-357D-2969-C4F6-7C16F54A7A48}"/>
              </a:ext>
            </a:extLst>
          </p:cNvPr>
          <p:cNvSpPr/>
          <p:nvPr/>
        </p:nvSpPr>
        <p:spPr>
          <a:xfrm>
            <a:off x="580572" y="427173"/>
            <a:ext cx="953784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RAPPORT FINANCIER</a:t>
            </a:r>
          </a:p>
          <a:p>
            <a:pPr algn="ctr"/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Année 2023</a:t>
            </a:r>
          </a:p>
          <a:p>
            <a:pPr algn="ctr"/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Présenté PAR</a:t>
            </a:r>
          </a:p>
          <a:p>
            <a:pPr algn="ctr"/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LE Trésorier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37364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 advTm="3000">
        <p:pull/>
      </p:transition>
    </mc:Choice>
    <mc:Fallback xmlns="">
      <p:transition spd="slow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B0FABD-8CE0-226E-AE4E-7E174E9F3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" y="493487"/>
            <a:ext cx="9946381" cy="5497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10580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2EF082-F606-D68F-C284-08BADC7AF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9" y="551543"/>
            <a:ext cx="9700180" cy="58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D3E83E5-82C6-895F-475B-8262530E6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43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F987832-2BA8-745B-EC01-4DA321056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75286"/>
              </p:ext>
            </p:extLst>
          </p:nvPr>
        </p:nvGraphicFramePr>
        <p:xfrm>
          <a:off x="338225" y="191304"/>
          <a:ext cx="9984590" cy="647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049318" imgH="10010848" progId="Excel.Sheet.12">
                  <p:embed/>
                </p:oleObj>
              </mc:Choice>
              <mc:Fallback>
                <p:oleObj name="Worksheet" r:id="rId2" imgW="14049318" imgH="10010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8225" y="191304"/>
                        <a:ext cx="9984590" cy="647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9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6000">
        <p:comb/>
      </p:transition>
    </mc:Choice>
    <mc:Fallback xmlns="">
      <p:transition spd="slow" advTm="6000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BF4E5E2-D1B4-92DC-FE1E-67096677A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56016"/>
              </p:ext>
            </p:extLst>
          </p:nvPr>
        </p:nvGraphicFramePr>
        <p:xfrm>
          <a:off x="556305" y="285523"/>
          <a:ext cx="9923009" cy="628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886985" imgH="7105621" progId="Excel.Sheet.12">
                  <p:embed/>
                </p:oleObj>
              </mc:Choice>
              <mc:Fallback>
                <p:oleObj name="Worksheet" r:id="rId2" imgW="10886985" imgH="71056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305" y="285523"/>
                        <a:ext cx="9923009" cy="6286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7BD603AC-300C-B58B-58CE-ED8C553A3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50069"/>
              </p:ext>
            </p:extLst>
          </p:nvPr>
        </p:nvGraphicFramePr>
        <p:xfrm>
          <a:off x="292307" y="385196"/>
          <a:ext cx="9965801" cy="681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09340" imgH="6522791" progId="Excel.Sheet.12">
                  <p:embed/>
                </p:oleObj>
              </mc:Choice>
              <mc:Fallback>
                <p:oleObj name="Worksheet" r:id="rId2" imgW="7109340" imgH="65227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307" y="385196"/>
                        <a:ext cx="9965801" cy="681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4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18</Words>
  <Application>Microsoft Office PowerPoint</Application>
  <PresentationFormat>Grand écran</PresentationFormat>
  <Paragraphs>10</Paragraphs>
  <Slides>17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Trebuchet MS</vt:lpstr>
      <vt:lpstr>Wingdings 3</vt:lpstr>
      <vt:lpstr>Facette</vt:lpstr>
      <vt:lpstr>PDF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Maïté francart</cp:lastModifiedBy>
  <cp:revision>17</cp:revision>
  <dcterms:created xsi:type="dcterms:W3CDTF">2024-01-26T23:09:44Z</dcterms:created>
  <dcterms:modified xsi:type="dcterms:W3CDTF">2024-04-07T16:16:49Z</dcterms:modified>
</cp:coreProperties>
</file>